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9" r:id="rId2"/>
    <p:sldId id="257" r:id="rId3"/>
    <p:sldId id="279" r:id="rId4"/>
    <p:sldId id="280" r:id="rId5"/>
    <p:sldId id="258" r:id="rId6"/>
    <p:sldId id="261" r:id="rId7"/>
    <p:sldId id="262" r:id="rId8"/>
    <p:sldId id="278" r:id="rId9"/>
    <p:sldId id="281" r:id="rId10"/>
    <p:sldId id="264" r:id="rId11"/>
    <p:sldId id="269" r:id="rId12"/>
    <p:sldId id="270" r:id="rId13"/>
    <p:sldId id="271" r:id="rId14"/>
    <p:sldId id="273" r:id="rId15"/>
    <p:sldId id="274" r:id="rId16"/>
    <p:sldId id="265" r:id="rId17"/>
    <p:sldId id="266" r:id="rId18"/>
    <p:sldId id="267" r:id="rId19"/>
    <p:sldId id="268" r:id="rId20"/>
    <p:sldId id="275" r:id="rId21"/>
    <p:sldId id="277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6B56"/>
    <a:srgbClr val="283F19"/>
    <a:srgbClr val="F8DEBC"/>
    <a:srgbClr val="FFFFFF"/>
    <a:srgbClr val="5AA080"/>
    <a:srgbClr val="4D89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64C5DD-E29E-4DB5-B879-2EC9BD1B6579}" v="20" dt="2023-06-10T16:24:01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Kosfeld" userId="a9ee89d99a9f3a99" providerId="LiveId" clId="{5464C5DD-E29E-4DB5-B879-2EC9BD1B6579}"/>
    <pc:docChg chg="undo custSel addSld delSld modSld sldOrd">
      <pc:chgData name="Alice Kosfeld" userId="a9ee89d99a9f3a99" providerId="LiveId" clId="{5464C5DD-E29E-4DB5-B879-2EC9BD1B6579}" dt="2023-06-11T09:51:40.131" v="476" actId="20577"/>
      <pc:docMkLst>
        <pc:docMk/>
      </pc:docMkLst>
      <pc:sldChg chg="modSp mod">
        <pc:chgData name="Alice Kosfeld" userId="a9ee89d99a9f3a99" providerId="LiveId" clId="{5464C5DD-E29E-4DB5-B879-2EC9BD1B6579}" dt="2023-06-10T16:19:38.705" v="259" actId="20577"/>
        <pc:sldMkLst>
          <pc:docMk/>
          <pc:sldMk cId="1724717607" sldId="257"/>
        </pc:sldMkLst>
        <pc:spChg chg="mod">
          <ac:chgData name="Alice Kosfeld" userId="a9ee89d99a9f3a99" providerId="LiveId" clId="{5464C5DD-E29E-4DB5-B879-2EC9BD1B6579}" dt="2023-06-10T16:19:38.705" v="259" actId="20577"/>
          <ac:spMkLst>
            <pc:docMk/>
            <pc:sldMk cId="1724717607" sldId="257"/>
            <ac:spMk id="3" creationId="{FE0AAECF-3CE0-BF68-43E9-1DEFED7C98F5}"/>
          </ac:spMkLst>
        </pc:spChg>
      </pc:sldChg>
      <pc:sldChg chg="delSp modSp mod">
        <pc:chgData name="Alice Kosfeld" userId="a9ee89d99a9f3a99" providerId="LiveId" clId="{5464C5DD-E29E-4DB5-B879-2EC9BD1B6579}" dt="2023-06-10T16:04:05.367" v="54" actId="1036"/>
        <pc:sldMkLst>
          <pc:docMk/>
          <pc:sldMk cId="1811706867" sldId="258"/>
        </pc:sldMkLst>
        <pc:spChg chg="mod">
          <ac:chgData name="Alice Kosfeld" userId="a9ee89d99a9f3a99" providerId="LiveId" clId="{5464C5DD-E29E-4DB5-B879-2EC9BD1B6579}" dt="2023-06-10T16:03:31.861" v="43" actId="20577"/>
          <ac:spMkLst>
            <pc:docMk/>
            <pc:sldMk cId="1811706867" sldId="258"/>
            <ac:spMk id="11" creationId="{20A084C4-AB80-ADDE-252B-292DC2FC8AD0}"/>
          </ac:spMkLst>
        </pc:spChg>
        <pc:spChg chg="del">
          <ac:chgData name="Alice Kosfeld" userId="a9ee89d99a9f3a99" providerId="LiveId" clId="{5464C5DD-E29E-4DB5-B879-2EC9BD1B6579}" dt="2023-06-10T16:03:34.565" v="44" actId="478"/>
          <ac:spMkLst>
            <pc:docMk/>
            <pc:sldMk cId="1811706867" sldId="258"/>
            <ac:spMk id="12" creationId="{D6CF04F7-17A8-329B-1733-5992FDB532A2}"/>
          </ac:spMkLst>
        </pc:spChg>
        <pc:spChg chg="del">
          <ac:chgData name="Alice Kosfeld" userId="a9ee89d99a9f3a99" providerId="LiveId" clId="{5464C5DD-E29E-4DB5-B879-2EC9BD1B6579}" dt="2023-06-10T16:03:35.310" v="45" actId="478"/>
          <ac:spMkLst>
            <pc:docMk/>
            <pc:sldMk cId="1811706867" sldId="258"/>
            <ac:spMk id="13" creationId="{2CDBD94D-5FC1-65D2-F13E-DD33B5BBA918}"/>
          </ac:spMkLst>
        </pc:spChg>
        <pc:spChg chg="mod">
          <ac:chgData name="Alice Kosfeld" userId="a9ee89d99a9f3a99" providerId="LiveId" clId="{5464C5DD-E29E-4DB5-B879-2EC9BD1B6579}" dt="2023-06-10T16:04:05.367" v="54" actId="1036"/>
          <ac:spMkLst>
            <pc:docMk/>
            <pc:sldMk cId="1811706867" sldId="258"/>
            <ac:spMk id="14" creationId="{62E30D72-F7A0-629F-1B82-5C96E50EE51A}"/>
          </ac:spMkLst>
        </pc:spChg>
      </pc:sldChg>
      <pc:sldChg chg="modSp mod">
        <pc:chgData name="Alice Kosfeld" userId="a9ee89d99a9f3a99" providerId="LiveId" clId="{5464C5DD-E29E-4DB5-B879-2EC9BD1B6579}" dt="2023-06-11T09:51:00.945" v="392" actId="6549"/>
        <pc:sldMkLst>
          <pc:docMk/>
          <pc:sldMk cId="183591646" sldId="262"/>
        </pc:sldMkLst>
        <pc:spChg chg="mod">
          <ac:chgData name="Alice Kosfeld" userId="a9ee89d99a9f3a99" providerId="LiveId" clId="{5464C5DD-E29E-4DB5-B879-2EC9BD1B6579}" dt="2023-06-11T09:51:00.945" v="392" actId="6549"/>
          <ac:spMkLst>
            <pc:docMk/>
            <pc:sldMk cId="183591646" sldId="262"/>
            <ac:spMk id="25" creationId="{EF25530F-EB35-EB09-ED37-1D70BA66DF19}"/>
          </ac:spMkLst>
        </pc:spChg>
      </pc:sldChg>
      <pc:sldChg chg="modSp mod">
        <pc:chgData name="Alice Kosfeld" userId="a9ee89d99a9f3a99" providerId="LiveId" clId="{5464C5DD-E29E-4DB5-B879-2EC9BD1B6579}" dt="2023-06-11T09:51:40.131" v="476" actId="20577"/>
        <pc:sldMkLst>
          <pc:docMk/>
          <pc:sldMk cId="819607433" sldId="265"/>
        </pc:sldMkLst>
        <pc:spChg chg="mod">
          <ac:chgData name="Alice Kosfeld" userId="a9ee89d99a9f3a99" providerId="LiveId" clId="{5464C5DD-E29E-4DB5-B879-2EC9BD1B6579}" dt="2023-06-11T09:51:40.131" v="476" actId="20577"/>
          <ac:spMkLst>
            <pc:docMk/>
            <pc:sldMk cId="819607433" sldId="265"/>
            <ac:spMk id="3" creationId="{BCCF778E-4C2C-F760-79C6-E21C04C93C86}"/>
          </ac:spMkLst>
        </pc:spChg>
      </pc:sldChg>
      <pc:sldChg chg="modSp mod">
        <pc:chgData name="Alice Kosfeld" userId="a9ee89d99a9f3a99" providerId="LiveId" clId="{5464C5DD-E29E-4DB5-B879-2EC9BD1B6579}" dt="2023-06-10T16:24:17.620" v="300" actId="404"/>
        <pc:sldMkLst>
          <pc:docMk/>
          <pc:sldMk cId="3006031697" sldId="266"/>
        </pc:sldMkLst>
        <pc:spChg chg="mod">
          <ac:chgData name="Alice Kosfeld" userId="a9ee89d99a9f3a99" providerId="LiveId" clId="{5464C5DD-E29E-4DB5-B879-2EC9BD1B6579}" dt="2023-06-10T16:24:17.620" v="300" actId="404"/>
          <ac:spMkLst>
            <pc:docMk/>
            <pc:sldMk cId="3006031697" sldId="266"/>
            <ac:spMk id="3" creationId="{C4683C25-F7ED-C444-9D07-DFABA7926E54}"/>
          </ac:spMkLst>
        </pc:spChg>
      </pc:sldChg>
      <pc:sldChg chg="modSp mod">
        <pc:chgData name="Alice Kosfeld" userId="a9ee89d99a9f3a99" providerId="LiveId" clId="{5464C5DD-E29E-4DB5-B879-2EC9BD1B6579}" dt="2023-06-10T16:24:33.385" v="303" actId="404"/>
        <pc:sldMkLst>
          <pc:docMk/>
          <pc:sldMk cId="2789472803" sldId="267"/>
        </pc:sldMkLst>
        <pc:spChg chg="mod">
          <ac:chgData name="Alice Kosfeld" userId="a9ee89d99a9f3a99" providerId="LiveId" clId="{5464C5DD-E29E-4DB5-B879-2EC9BD1B6579}" dt="2023-06-10T16:24:33.385" v="303" actId="404"/>
          <ac:spMkLst>
            <pc:docMk/>
            <pc:sldMk cId="2789472803" sldId="267"/>
            <ac:spMk id="3" creationId="{3E0DA868-2E16-5434-B636-96AE8F426D9E}"/>
          </ac:spMkLst>
        </pc:spChg>
      </pc:sldChg>
      <pc:sldChg chg="modSp mod">
        <pc:chgData name="Alice Kosfeld" userId="a9ee89d99a9f3a99" providerId="LiveId" clId="{5464C5DD-E29E-4DB5-B879-2EC9BD1B6579}" dt="2023-06-10T16:23:10.921" v="293" actId="20577"/>
        <pc:sldMkLst>
          <pc:docMk/>
          <pc:sldMk cId="3294763478" sldId="273"/>
        </pc:sldMkLst>
        <pc:spChg chg="mod">
          <ac:chgData name="Alice Kosfeld" userId="a9ee89d99a9f3a99" providerId="LiveId" clId="{5464C5DD-E29E-4DB5-B879-2EC9BD1B6579}" dt="2023-06-10T16:23:10.921" v="293" actId="20577"/>
          <ac:spMkLst>
            <pc:docMk/>
            <pc:sldMk cId="3294763478" sldId="273"/>
            <ac:spMk id="3" creationId="{8901FFEB-F5EC-EC83-3FC6-EA79AA9EC72E}"/>
          </ac:spMkLst>
        </pc:spChg>
      </pc:sldChg>
      <pc:sldChg chg="modSp mod ord">
        <pc:chgData name="Alice Kosfeld" userId="a9ee89d99a9f3a99" providerId="LiveId" clId="{5464C5DD-E29E-4DB5-B879-2EC9BD1B6579}" dt="2023-06-11T09:51:19.862" v="475" actId="20577"/>
        <pc:sldMkLst>
          <pc:docMk/>
          <pc:sldMk cId="118119668" sldId="278"/>
        </pc:sldMkLst>
        <pc:spChg chg="mod">
          <ac:chgData name="Alice Kosfeld" userId="a9ee89d99a9f3a99" providerId="LiveId" clId="{5464C5DD-E29E-4DB5-B879-2EC9BD1B6579}" dt="2023-06-11T09:51:19.862" v="475" actId="20577"/>
          <ac:spMkLst>
            <pc:docMk/>
            <pc:sldMk cId="118119668" sldId="278"/>
            <ac:spMk id="9" creationId="{06663AED-201D-6B07-5E82-4746E2C84FB3}"/>
          </ac:spMkLst>
        </pc:spChg>
      </pc:sldChg>
      <pc:sldChg chg="addSp delSp modSp new mod">
        <pc:chgData name="Alice Kosfeld" userId="a9ee89d99a9f3a99" providerId="LiveId" clId="{5464C5DD-E29E-4DB5-B879-2EC9BD1B6579}" dt="2023-06-10T16:03:50.211" v="48" actId="1076"/>
        <pc:sldMkLst>
          <pc:docMk/>
          <pc:sldMk cId="1862564023" sldId="279"/>
        </pc:sldMkLst>
        <pc:spChg chg="mod">
          <ac:chgData name="Alice Kosfeld" userId="a9ee89d99a9f3a99" providerId="LiveId" clId="{5464C5DD-E29E-4DB5-B879-2EC9BD1B6579}" dt="2023-06-10T15:54:44.780" v="2" actId="27636"/>
          <ac:spMkLst>
            <pc:docMk/>
            <pc:sldMk cId="1862564023" sldId="279"/>
            <ac:spMk id="2" creationId="{10040DCD-1765-24C5-6598-62638569C688}"/>
          </ac:spMkLst>
        </pc:spChg>
        <pc:spChg chg="del">
          <ac:chgData name="Alice Kosfeld" userId="a9ee89d99a9f3a99" providerId="LiveId" clId="{5464C5DD-E29E-4DB5-B879-2EC9BD1B6579}" dt="2023-06-10T15:56:59.080" v="3" actId="22"/>
          <ac:spMkLst>
            <pc:docMk/>
            <pc:sldMk cId="1862564023" sldId="279"/>
            <ac:spMk id="3" creationId="{EF7C5BE9-640E-E1A4-4725-4741D5274CE1}"/>
          </ac:spMkLst>
        </pc:spChg>
        <pc:spChg chg="add mod">
          <ac:chgData name="Alice Kosfeld" userId="a9ee89d99a9f3a99" providerId="LiveId" clId="{5464C5DD-E29E-4DB5-B879-2EC9BD1B6579}" dt="2023-06-10T16:03:47.130" v="47" actId="20577"/>
          <ac:spMkLst>
            <pc:docMk/>
            <pc:sldMk cId="1862564023" sldId="279"/>
            <ac:spMk id="11" creationId="{92B4D25F-7B09-3577-A167-7749FE5A956A}"/>
          </ac:spMkLst>
        </pc:spChg>
        <pc:spChg chg="add del mod">
          <ac:chgData name="Alice Kosfeld" userId="a9ee89d99a9f3a99" providerId="LiveId" clId="{5464C5DD-E29E-4DB5-B879-2EC9BD1B6579}" dt="2023-06-10T15:58:58.217" v="13"/>
          <ac:spMkLst>
            <pc:docMk/>
            <pc:sldMk cId="1862564023" sldId="279"/>
            <ac:spMk id="12" creationId="{377790C9-D467-8AD2-14D8-866FEFF941D5}"/>
          </ac:spMkLst>
        </pc:spChg>
        <pc:spChg chg="add mod">
          <ac:chgData name="Alice Kosfeld" userId="a9ee89d99a9f3a99" providerId="LiveId" clId="{5464C5DD-E29E-4DB5-B879-2EC9BD1B6579}" dt="2023-06-10T16:03:50.211" v="48" actId="1076"/>
          <ac:spMkLst>
            <pc:docMk/>
            <pc:sldMk cId="1862564023" sldId="279"/>
            <ac:spMk id="13" creationId="{265B572A-2F76-9360-636A-2A4592093EAB}"/>
          </ac:spMkLst>
        </pc:spChg>
        <pc:picChg chg="add mod ord">
          <ac:chgData name="Alice Kosfeld" userId="a9ee89d99a9f3a99" providerId="LiveId" clId="{5464C5DD-E29E-4DB5-B879-2EC9BD1B6579}" dt="2023-06-10T15:57:24.216" v="7" actId="1076"/>
          <ac:picMkLst>
            <pc:docMk/>
            <pc:sldMk cId="1862564023" sldId="279"/>
            <ac:picMk id="8" creationId="{ACE5BE9D-F621-78A1-BFC4-0979BD0AE4D2}"/>
          </ac:picMkLst>
        </pc:picChg>
        <pc:picChg chg="add del">
          <ac:chgData name="Alice Kosfeld" userId="a9ee89d99a9f3a99" providerId="LiveId" clId="{5464C5DD-E29E-4DB5-B879-2EC9BD1B6579}" dt="2023-06-10T15:57:42.569" v="9" actId="22"/>
          <ac:picMkLst>
            <pc:docMk/>
            <pc:sldMk cId="1862564023" sldId="279"/>
            <ac:picMk id="10" creationId="{EAB357F8-3304-579A-9215-443C84AC7566}"/>
          </ac:picMkLst>
        </pc:picChg>
      </pc:sldChg>
      <pc:sldChg chg="new del">
        <pc:chgData name="Alice Kosfeld" userId="a9ee89d99a9f3a99" providerId="LiveId" clId="{5464C5DD-E29E-4DB5-B879-2EC9BD1B6579}" dt="2023-06-10T15:59:46.314" v="22" actId="47"/>
        <pc:sldMkLst>
          <pc:docMk/>
          <pc:sldMk cId="199843434" sldId="280"/>
        </pc:sldMkLst>
      </pc:sldChg>
      <pc:sldChg chg="addSp delSp modSp add mod">
        <pc:chgData name="Alice Kosfeld" userId="a9ee89d99a9f3a99" providerId="LiveId" clId="{5464C5DD-E29E-4DB5-B879-2EC9BD1B6579}" dt="2023-06-10T16:04:00.697" v="51" actId="1036"/>
        <pc:sldMkLst>
          <pc:docMk/>
          <pc:sldMk cId="3086332174" sldId="280"/>
        </pc:sldMkLst>
        <pc:spChg chg="add del mod">
          <ac:chgData name="Alice Kosfeld" userId="a9ee89d99a9f3a99" providerId="LiveId" clId="{5464C5DD-E29E-4DB5-B879-2EC9BD1B6579}" dt="2023-06-10T16:00:57.405" v="25" actId="22"/>
          <ac:spMkLst>
            <pc:docMk/>
            <pc:sldMk cId="3086332174" sldId="280"/>
            <ac:spMk id="7" creationId="{3E374114-1342-3E24-CFA0-46B437FF0140}"/>
          </ac:spMkLst>
        </pc:spChg>
        <pc:spChg chg="mod">
          <ac:chgData name="Alice Kosfeld" userId="a9ee89d99a9f3a99" providerId="LiveId" clId="{5464C5DD-E29E-4DB5-B879-2EC9BD1B6579}" dt="2023-06-10T16:03:52.497" v="49" actId="20577"/>
          <ac:spMkLst>
            <pc:docMk/>
            <pc:sldMk cId="3086332174" sldId="280"/>
            <ac:spMk id="11" creationId="{92B4D25F-7B09-3577-A167-7749FE5A956A}"/>
          </ac:spMkLst>
        </pc:spChg>
        <pc:spChg chg="mod">
          <ac:chgData name="Alice Kosfeld" userId="a9ee89d99a9f3a99" providerId="LiveId" clId="{5464C5DD-E29E-4DB5-B879-2EC9BD1B6579}" dt="2023-06-10T16:04:00.697" v="51" actId="1036"/>
          <ac:spMkLst>
            <pc:docMk/>
            <pc:sldMk cId="3086332174" sldId="280"/>
            <ac:spMk id="13" creationId="{265B572A-2F76-9360-636A-2A4592093EAB}"/>
          </ac:spMkLst>
        </pc:spChg>
        <pc:spChg chg="add del mod">
          <ac:chgData name="Alice Kosfeld" userId="a9ee89d99a9f3a99" providerId="LiveId" clId="{5464C5DD-E29E-4DB5-B879-2EC9BD1B6579}" dt="2023-06-10T16:02:10.536" v="39" actId="478"/>
          <ac:spMkLst>
            <pc:docMk/>
            <pc:sldMk cId="3086332174" sldId="280"/>
            <ac:spMk id="14" creationId="{DC70CA30-88B1-EC25-D714-34502DBE68C1}"/>
          </ac:spMkLst>
        </pc:spChg>
        <pc:picChg chg="del">
          <ac:chgData name="Alice Kosfeld" userId="a9ee89d99a9f3a99" providerId="LiveId" clId="{5464C5DD-E29E-4DB5-B879-2EC9BD1B6579}" dt="2023-06-10T15:59:54.346" v="24" actId="478"/>
          <ac:picMkLst>
            <pc:docMk/>
            <pc:sldMk cId="3086332174" sldId="280"/>
            <ac:picMk id="8" creationId="{ACE5BE9D-F621-78A1-BFC4-0979BD0AE4D2}"/>
          </ac:picMkLst>
        </pc:picChg>
        <pc:picChg chg="add del mod ord">
          <ac:chgData name="Alice Kosfeld" userId="a9ee89d99a9f3a99" providerId="LiveId" clId="{5464C5DD-E29E-4DB5-B879-2EC9BD1B6579}" dt="2023-06-10T16:01:46.590" v="30" actId="478"/>
          <ac:picMkLst>
            <pc:docMk/>
            <pc:sldMk cId="3086332174" sldId="280"/>
            <ac:picMk id="10" creationId="{5130C42B-9AD9-D82F-E4C1-28FA02C82145}"/>
          </ac:picMkLst>
        </pc:picChg>
        <pc:picChg chg="add mod">
          <ac:chgData name="Alice Kosfeld" userId="a9ee89d99a9f3a99" providerId="LiveId" clId="{5464C5DD-E29E-4DB5-B879-2EC9BD1B6579}" dt="2023-06-10T16:02:59.171" v="41" actId="1076"/>
          <ac:picMkLst>
            <pc:docMk/>
            <pc:sldMk cId="3086332174" sldId="280"/>
            <ac:picMk id="16" creationId="{36815006-9C82-4310-B5F4-DCD0C0053322}"/>
          </ac:picMkLst>
        </pc:picChg>
      </pc:sldChg>
      <pc:sldChg chg="addSp delSp modSp new mod">
        <pc:chgData name="Alice Kosfeld" userId="a9ee89d99a9f3a99" providerId="LiveId" clId="{5464C5DD-E29E-4DB5-B879-2EC9BD1B6579}" dt="2023-06-10T16:21:04.050" v="278"/>
        <pc:sldMkLst>
          <pc:docMk/>
          <pc:sldMk cId="1668542857" sldId="281"/>
        </pc:sldMkLst>
        <pc:spChg chg="mod">
          <ac:chgData name="Alice Kosfeld" userId="a9ee89d99a9f3a99" providerId="LiveId" clId="{5464C5DD-E29E-4DB5-B879-2EC9BD1B6579}" dt="2023-06-10T16:19:54.266" v="277" actId="20577"/>
          <ac:spMkLst>
            <pc:docMk/>
            <pc:sldMk cId="1668542857" sldId="281"/>
            <ac:spMk id="2" creationId="{60009666-1A3E-3909-D531-C1BA694F6B94}"/>
          </ac:spMkLst>
        </pc:spChg>
        <pc:spChg chg="del">
          <ac:chgData name="Alice Kosfeld" userId="a9ee89d99a9f3a99" providerId="LiveId" clId="{5464C5DD-E29E-4DB5-B879-2EC9BD1B6579}" dt="2023-06-10T16:21:04.050" v="278"/>
          <ac:spMkLst>
            <pc:docMk/>
            <pc:sldMk cId="1668542857" sldId="281"/>
            <ac:spMk id="3" creationId="{08AFE892-E066-5841-F1DA-1F3AABBF1156}"/>
          </ac:spMkLst>
        </pc:spChg>
        <pc:picChg chg="add mod">
          <ac:chgData name="Alice Kosfeld" userId="a9ee89d99a9f3a99" providerId="LiveId" clId="{5464C5DD-E29E-4DB5-B879-2EC9BD1B6579}" dt="2023-06-10T16:21:04.050" v="278"/>
          <ac:picMkLst>
            <pc:docMk/>
            <pc:sldMk cId="1668542857" sldId="281"/>
            <ac:picMk id="7" creationId="{A318D378-F609-2C98-E153-5BB68667AE5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CDB7F-10CC-4F20-A1F7-96500930C97A}" type="datetimeFigureOut">
              <a:rPr lang="de-DE" smtClean="0"/>
              <a:t>11.06.2023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1DCD6-3B43-4C9D-A0C3-A45343F46E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3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75283A-AC35-D782-EF53-92BDACF1A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CBF51C5-20D4-B470-44D1-4AFFE3993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56EFE4-8D4B-1834-9314-A0CAA21B4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7D94A6-3E35-4149-9D1F-34094DE76DBC}" type="datetime1">
              <a:rPr lang="de-DE" smtClean="0"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834A11-B5FC-D317-C63E-EDF91A3B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B3BCB9-EE71-D75D-54CB-926D2F44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524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2B308-17B9-64CE-058A-7318D82B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BF8AE16-0860-8029-4D46-5448B6443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598498-484B-8CAC-C36D-A459D8FE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C8B5-7251-4B96-8A68-8E77985BBE26}" type="datetime1">
              <a:rPr lang="de-DE" smtClean="0"/>
              <a:t>11.06.2023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0384AE-DBA8-1594-6E89-DFFDB5BDD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47B1C4-CCF7-7213-1EFC-1E3940A0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94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63FEE7B-8D7B-2028-1045-A68476B84A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1524197-C6B4-9D1F-4A2C-1BC1D4B36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0C3D15-DE44-DF49-DD5D-E5D929CE4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8B8EB-9AF8-452F-876D-88CE376B78C8}" type="datetime1">
              <a:rPr lang="de-DE" smtClean="0"/>
              <a:t>11.06.2023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22DE5B-0631-DDC5-E229-693560CD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9C1E3A-6E23-AC69-168C-C7E23D0D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71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3DBA8395-83C8-19DB-856C-ED50FD096F78}"/>
              </a:ext>
            </a:extLst>
          </p:cNvPr>
          <p:cNvSpPr/>
          <p:nvPr userDrawn="1"/>
        </p:nvSpPr>
        <p:spPr>
          <a:xfrm>
            <a:off x="9707881" y="496052"/>
            <a:ext cx="1645920" cy="1189038"/>
          </a:xfrm>
          <a:prstGeom prst="rect">
            <a:avLst/>
          </a:prstGeom>
          <a:solidFill>
            <a:srgbClr val="F8DEBC"/>
          </a:solidFill>
          <a:ln>
            <a:solidFill>
              <a:srgbClr val="F8D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1E7ED8-86C6-615B-5DBF-0EAEA51CC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7" y="457201"/>
            <a:ext cx="9425394" cy="1233486"/>
          </a:xfrm>
        </p:spPr>
        <p:txBody>
          <a:bodyPr/>
          <a:lstStyle>
            <a:lvl1pPr>
              <a:defRPr b="1" cap="small" baseline="0">
                <a:solidFill>
                  <a:srgbClr val="3C6B56"/>
                </a:solidFill>
              </a:defRPr>
            </a:lvl1pPr>
          </a:lstStyle>
          <a:p>
            <a:r>
              <a:rPr lang="de-DE" dirty="0"/>
              <a:t>Mastertitelformat bearbeiten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D483D0-39F9-19C7-A309-9138035C9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C6B56"/>
                </a:solidFill>
                <a:latin typeface="Amasis MT Pro Light" panose="02040304050005020304" pitchFamily="18" charset="0"/>
              </a:defRPr>
            </a:lvl1pPr>
            <a:lvl2pPr>
              <a:defRPr>
                <a:solidFill>
                  <a:srgbClr val="3C6B56"/>
                </a:solidFill>
                <a:latin typeface="Amasis MT Pro Light" panose="02040304050005020304" pitchFamily="18" charset="0"/>
              </a:defRPr>
            </a:lvl2pPr>
            <a:lvl3pPr>
              <a:defRPr>
                <a:solidFill>
                  <a:srgbClr val="3C6B56"/>
                </a:solidFill>
                <a:latin typeface="Amasis MT Pro Light" panose="02040304050005020304" pitchFamily="18" charset="0"/>
              </a:defRPr>
            </a:lvl3pPr>
            <a:lvl4pPr>
              <a:defRPr>
                <a:solidFill>
                  <a:srgbClr val="3C6B56"/>
                </a:solidFill>
                <a:latin typeface="Amasis MT Pro Light" panose="02040304050005020304" pitchFamily="18" charset="0"/>
              </a:defRPr>
            </a:lvl4pPr>
            <a:lvl5pPr>
              <a:defRPr>
                <a:solidFill>
                  <a:srgbClr val="3C6B56"/>
                </a:solidFill>
                <a:latin typeface="Amasis MT Pro Light" panose="02040304050005020304" pitchFamily="18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4A10EC-CC73-7C4A-B2A0-3C8D80C3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masis MT Pro Light" panose="02040304050005020304" pitchFamily="18" charset="0"/>
              </a:defRPr>
            </a:lvl1pPr>
          </a:lstStyle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B2DD97-95BC-7208-9E5D-F4F01659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masis MT Pro Light" panose="02040304050005020304" pitchFamily="18" charset="0"/>
              </a:defRPr>
            </a:lvl1pPr>
          </a:lstStyle>
          <a:p>
            <a:r>
              <a:rPr lang="de-DE" dirty="0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66BC52-D80E-366E-A0DC-563189AD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masis MT Pro Light" panose="02040304050005020304" pitchFamily="18" charset="0"/>
              </a:defRPr>
            </a:lvl1pPr>
          </a:lstStyle>
          <a:p>
            <a:fld id="{A6CEFF19-90D6-49A6-932E-49275060D12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A4DD0455-9F8B-9DD2-F161-FD4C3FBAB5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593" y="457202"/>
            <a:ext cx="109020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2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EE511-3668-A5EC-8E60-E46728E2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1CC9AB-8D4E-12CB-9BF2-72B0219F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8DC768-039E-7F10-080C-2FD566FC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0C42-9BEE-4E3C-A249-82F47B33248C}" type="datetime1">
              <a:rPr lang="de-DE" smtClean="0"/>
              <a:t>11.06.2023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E73D77-17D9-E410-9910-E7297D79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FC602F-4294-4450-24E8-A8234B1F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20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0A582-4531-BC8D-7B5A-01CA7C4E9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C60AF0-EE20-EBFD-7991-7C240A18A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C78A0F1-BD43-2C44-2098-E463AC077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54A5F5-7371-0398-53A5-A3024ED0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C4B77-9E95-4D47-AAAA-0C06FEAAA824}" type="datetime1">
              <a:rPr lang="de-DE" smtClean="0"/>
              <a:t>11.06.2023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C83FD2-8DA6-204C-88B9-628C8C06F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22BDF9-5C4C-3003-F273-59785F75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20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82880-8002-C663-1B21-BD589ED99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8ACD26-F96A-E63C-C6BB-2F11E17AC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216DEA-964F-48BF-791C-E9AA3731D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986509-8B76-01E0-72B4-28A4D8C32A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1AB576E-F891-8DD1-B695-9D71EA873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E621DA-00BF-F13E-8549-8AA68655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98239-D8E7-4D3C-8DB2-90C3E9610334}" type="datetime1">
              <a:rPr lang="de-DE" smtClean="0"/>
              <a:t>11.06.2023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F2A74D-E547-4E00-6924-848B2E78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C6762E5-C32E-DAAF-E04F-894527544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33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FD79FF-38E7-B15F-FB26-93B20EB1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1A1184-E122-8B5E-AC77-1C4898970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5DC8-B47C-452D-8119-F0B38393BF1C}" type="datetime1">
              <a:rPr lang="de-DE" smtClean="0"/>
              <a:t>11.06.2023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708476-602C-0B6C-0CD5-F942A31AF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855C04-EA05-5999-95E6-21D15996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5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3880D59-D4A5-315C-7C66-722226B0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D535-24EE-4BAB-9DE3-7A42611D3000}" type="datetime1">
              <a:rPr lang="de-DE" smtClean="0"/>
              <a:t>11.06.2023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A88EA0-5F34-2000-D326-63777F37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8C3EC4-2047-972A-1FC1-6139CB8C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247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699AB-5552-5C15-E184-AD931C50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90C99D-B733-F586-6A67-E37EADD3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8E20D5C-F284-1738-2523-6F31E987C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696B19-21B2-5BD4-D4B3-216D6494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656DB-0E55-42A3-84D7-84D8875B65A5}" type="datetime1">
              <a:rPr lang="de-DE" smtClean="0"/>
              <a:t>11.06.2023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06D4E2-49A6-D7EE-D138-DF460153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FBC1C4A-F24A-EAF5-9319-94CC4C47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53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C0165-9AC3-C7E9-5232-8868C44D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894BA35-42C7-987D-7936-312B0AFD2C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6E75E7-956C-7F1D-4494-6CA110125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CC8168-000C-5C28-B212-F4E318333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E7963-865F-4611-BB3C-0FAD5E5EAB25}" type="datetime1">
              <a:rPr lang="de-DE" smtClean="0"/>
              <a:t>11.06.2023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7D78DB-74B9-2436-2F1F-19ABE16BD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5EC801-079D-5D10-5E9E-320A9D9B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55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F98D587-DA39-2290-ED06-5CF4CEF8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598" cy="1325563"/>
          </a:xfrm>
          <a:prstGeom prst="rect">
            <a:avLst/>
          </a:prstGeom>
          <a:solidFill>
            <a:srgbClr val="F8DEB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56D50A-8A64-4288-6C28-627C161B4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B422A-57CB-D480-2749-684356DDD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Amasis MT Pro Light" panose="02040304050005020304" pitchFamily="18" charset="0"/>
              </a:defRPr>
            </a:lvl1pPr>
          </a:lstStyle>
          <a:p>
            <a:fld id="{866CAD38-E605-4571-AA10-FB3E2D7388A6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8A0D14-32B5-2AB9-05CD-F8545DE31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Amasis MT Pro Light" panose="02040304050005020304" pitchFamily="18" charset="0"/>
              </a:defRPr>
            </a:lvl1pPr>
          </a:lstStyle>
          <a:p>
            <a:r>
              <a:rPr lang="de-DE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77CED4-50F2-C7BF-AEE5-535375C2C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Amasis MT Pro Light" panose="02040304050005020304" pitchFamily="18" charset="0"/>
              </a:defRPr>
            </a:lvl1pPr>
          </a:lstStyle>
          <a:p>
            <a:fld id="{A6CEFF19-90D6-49A6-932E-49275060D12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49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 cap="small" baseline="0">
          <a:solidFill>
            <a:srgbClr val="3C6B56"/>
          </a:solidFill>
          <a:latin typeface="Amasis MT Pro Light" panose="020B0604020202020204" pitchFamily="18" charset="0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C6B56"/>
          </a:solidFill>
          <a:latin typeface="Amasis MT Pro Light" panose="02040304050005020304" pitchFamily="18" charset="0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C6B56"/>
          </a:solidFill>
          <a:latin typeface="Amasis MT Pro Light" panose="02040304050005020304" pitchFamily="18" charset="0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C6B56"/>
          </a:solidFill>
          <a:latin typeface="Amasis MT Pro Light" panose="02040304050005020304" pitchFamily="18" charset="0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6B56"/>
          </a:solidFill>
          <a:latin typeface="Amasis MT Pro Light" panose="02040304050005020304" pitchFamily="18" charset="0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6B56"/>
          </a:solidFill>
          <a:latin typeface="Amasis MT Pro Light" panose="02040304050005020304" pitchFamily="18" charset="0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138B13-4AE0-4B0B-C51D-EBEEBC3DF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25556"/>
            <a:ext cx="12192000" cy="3806889"/>
          </a:xfrm>
          <a:solidFill>
            <a:srgbClr val="F8DEBC"/>
          </a:solidFill>
        </p:spPr>
        <p:txBody>
          <a:bodyPr>
            <a:normAutofit/>
          </a:bodyPr>
          <a:lstStyle/>
          <a:p>
            <a:r>
              <a:rPr lang="de-DE" sz="4400" b="1" dirty="0"/>
              <a:t>St.-Georg Schützenbruderschaft </a:t>
            </a:r>
            <a:br>
              <a:rPr lang="de-DE" sz="4400" b="1" dirty="0"/>
            </a:br>
            <a:r>
              <a:rPr lang="de-DE" sz="4400" b="1" dirty="0"/>
              <a:t>Dreiländereck e.V.</a:t>
            </a:r>
            <a:br>
              <a:rPr lang="de-DE" sz="4400" b="1" dirty="0"/>
            </a:br>
            <a:br>
              <a:rPr lang="de-DE" sz="4400" b="1" dirty="0"/>
            </a:br>
            <a:r>
              <a:rPr lang="de-DE" sz="3200" cap="none" dirty="0"/>
              <a:t>Mitgliederversammlung 2023</a:t>
            </a:r>
            <a:br>
              <a:rPr lang="de-DE" sz="3200" cap="none" dirty="0"/>
            </a:br>
            <a:r>
              <a:rPr lang="de-DE" sz="3200" cap="none" dirty="0"/>
              <a:t>11. Juni 2023</a:t>
            </a:r>
            <a:br>
              <a:rPr lang="de-DE" sz="4400" b="1" dirty="0"/>
            </a:br>
            <a:endParaRPr lang="de-DE" sz="4400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CAA2927-6980-DF74-D0A5-30018D0437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00" y="0"/>
            <a:ext cx="5712800" cy="6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6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790DE-D1D2-6636-6432-A578B5FB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Schützenfest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01FFEB-F5EC-EC83-3FC6-EA79AA9EC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DE" b="1" dirty="0">
                <a:solidFill>
                  <a:srgbClr val="3C6B56"/>
                </a:solidFill>
                <a:latin typeface="Amasis MT Pro Light" panose="02040304050005020304" pitchFamily="18" charset="0"/>
              </a:rPr>
              <a:t>Samstag, 17. Juni 2023</a:t>
            </a:r>
          </a:p>
          <a:p>
            <a:pPr marL="0" indent="0">
              <a:buNone/>
            </a:pPr>
            <a:r>
              <a:rPr lang="de-DE" sz="2400" dirty="0"/>
              <a:t>16:30 Uhr:	Antreten an der St. Judas Thaddäus Kirche Verl-</a:t>
            </a:r>
            <a:r>
              <a:rPr lang="de-DE" sz="2400" dirty="0" err="1"/>
              <a:t>Sürenheide</a:t>
            </a:r>
            <a:r>
              <a:rPr lang="de-DE" sz="2400" dirty="0"/>
              <a:t> mit 				anschließender Totenehrung </a:t>
            </a:r>
          </a:p>
          <a:p>
            <a:pPr marL="457206" lvl="1" indent="0">
              <a:buNone/>
            </a:pPr>
            <a:endParaRPr lang="de-DE" dirty="0"/>
          </a:p>
          <a:p>
            <a:pPr marL="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dirty="0"/>
              <a:t>18:30 Uhr:	Ankunft am Schützenplatz an der Königsberger Straße mit 				anschließender Beförderung </a:t>
            </a:r>
          </a:p>
          <a:p>
            <a:pPr marL="457206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/>
              <a:t>19:30 Uhr: 	Empfang der Gastvereine </a:t>
            </a:r>
          </a:p>
          <a:p>
            <a:pPr marL="457206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/>
              <a:t>20:30 Uhr: 	Party im Festzelt </a:t>
            </a:r>
          </a:p>
          <a:p>
            <a:pPr marL="457206" lvl="1" indent="0">
              <a:buNone/>
            </a:pPr>
            <a:r>
              <a:rPr lang="de-DE" dirty="0"/>
              <a:t>		Musik: Voice &amp; Beat 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84ECAD-4130-1829-90FA-0D6A5628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650ADB-CA85-672B-2F0F-C3134B08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0C720C-F8B9-B154-09D8-2D2AD4E5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C57E1AB-CF6F-52DC-62E8-78C6AC80C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672" y="4414086"/>
            <a:ext cx="606367" cy="7182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F24699D-E637-28A1-17CE-FB14D32C6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364" y="4414088"/>
            <a:ext cx="696170" cy="7182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441D4B5-5BDB-D792-7E3E-10772D5A4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225" y="4414087"/>
            <a:ext cx="726611" cy="72661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E4C4BD2-3B08-BE00-126A-A006E1F65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64" y="4388780"/>
            <a:ext cx="696170" cy="7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4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790DE-D1D2-6636-6432-A578B5FB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Schützenfest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01FFEB-F5EC-EC83-3FC6-EA79AA9EC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DE" b="1" dirty="0">
                <a:solidFill>
                  <a:srgbClr val="3C6B56"/>
                </a:solidFill>
                <a:latin typeface="Amasis MT Pro Light" panose="02040304050005020304" pitchFamily="18" charset="0"/>
              </a:rPr>
              <a:t>Sonntag, 18. Juni 2023</a:t>
            </a:r>
          </a:p>
          <a:p>
            <a:pPr marL="0" indent="0">
              <a:buNone/>
            </a:pPr>
            <a:r>
              <a:rPr lang="de-DE" sz="2200" dirty="0"/>
              <a:t>14:00 Uhr:	Sternenmarsch mit Gastvereinen und Musikformationen  </a:t>
            </a:r>
          </a:p>
          <a:p>
            <a:pPr marL="457206" lvl="1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/>
              <a:t>14:30 Uhr: 	Empfang des Königspaares mit Throngefolge </a:t>
            </a:r>
          </a:p>
          <a:p>
            <a:pPr marL="457206" lvl="1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/>
              <a:t>14:30 Uhr:	Kaffee und Kuchen im Festzelt </a:t>
            </a:r>
          </a:p>
          <a:p>
            <a:pPr marL="457206" lvl="1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/>
              <a:t>15:30 Uhr: 	Parade und Begrüßung auf dem Festplatz  </a:t>
            </a:r>
          </a:p>
          <a:p>
            <a:pPr marL="457206" lvl="1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84ECAD-4130-1829-90FA-0D6A5628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650ADB-CA85-672B-2F0F-C3134B08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0C720C-F8B9-B154-09D8-2D2AD4E5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76401E-4344-8ECA-046D-4F22E67BA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46" y="3228385"/>
            <a:ext cx="1389078" cy="185210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74A1AED-A35A-E9A6-000B-189D153F9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722" y="3228385"/>
            <a:ext cx="1389078" cy="18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53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790DE-D1D2-6636-6432-A578B5FB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Schützenfest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01FFEB-F5EC-EC83-3FC6-EA79AA9EC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DE" b="1" dirty="0">
                <a:solidFill>
                  <a:srgbClr val="3C6B56"/>
                </a:solidFill>
                <a:latin typeface="Amasis MT Pro Light" panose="02040304050005020304" pitchFamily="18" charset="0"/>
              </a:rPr>
              <a:t>Sonntag, 18. Juni 2023</a:t>
            </a:r>
          </a:p>
          <a:p>
            <a:pPr marL="0" indent="0">
              <a:buNone/>
            </a:pPr>
            <a:r>
              <a:rPr lang="de-DE" sz="2200" dirty="0"/>
              <a:t>16:30 Uhr:	Schülerprinzenschießen 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de-DE" sz="2200" dirty="0"/>
              <a:t>		</a:t>
            </a:r>
            <a:r>
              <a:rPr lang="de-DE" sz="1800" dirty="0"/>
              <a:t>Kinder und Jugendliche zwischen 10 – 16 Jahren  </a:t>
            </a:r>
            <a:endParaRPr lang="de-DE" sz="2200" dirty="0"/>
          </a:p>
          <a:p>
            <a:pPr marL="0" indent="0">
              <a:buNone/>
            </a:pPr>
            <a:r>
              <a:rPr lang="de-DE" sz="2200" dirty="0"/>
              <a:t>		</a:t>
            </a:r>
          </a:p>
          <a:p>
            <a:pPr marL="0" indent="0">
              <a:buNone/>
            </a:pPr>
            <a:r>
              <a:rPr lang="de-DE" sz="2200" dirty="0"/>
              <a:t>18:00 Uhr: 	Prinzenschießen 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de-DE" sz="2200" dirty="0"/>
              <a:t>		</a:t>
            </a:r>
            <a:r>
              <a:rPr lang="de-DE" sz="1800" dirty="0"/>
              <a:t>Jungschützen ab 18 Jahren  </a:t>
            </a:r>
            <a:endParaRPr lang="de-DE" sz="2000" dirty="0"/>
          </a:p>
          <a:p>
            <a:pPr marL="0" indent="0">
              <a:spcBef>
                <a:spcPts val="500"/>
              </a:spcBef>
              <a:buNone/>
            </a:pPr>
            <a:endParaRPr lang="de-DE" sz="2200" dirty="0"/>
          </a:p>
          <a:p>
            <a:pPr marL="0" indent="0">
              <a:spcBef>
                <a:spcPts val="500"/>
              </a:spcBef>
              <a:buNone/>
            </a:pPr>
            <a:r>
              <a:rPr lang="de-DE" sz="2200" dirty="0"/>
              <a:t>18:30 Uhr 	Empfang der Gastvereine </a:t>
            </a:r>
          </a:p>
          <a:p>
            <a:pPr marL="0" indent="0">
              <a:buNone/>
            </a:pPr>
            <a:r>
              <a:rPr lang="de-DE" sz="2200" dirty="0"/>
              <a:t>		</a:t>
            </a:r>
          </a:p>
          <a:p>
            <a:pPr marL="0" indent="0">
              <a:buNone/>
            </a:pPr>
            <a:r>
              <a:rPr lang="de-DE" sz="2200" dirty="0"/>
              <a:t>19:00 Uhr: 	Ehrentanz der Majestäten und anschließend Party im Festzelt 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de-DE" sz="2200" dirty="0"/>
              <a:t>		Musik: Voice &amp; Beats  </a:t>
            </a:r>
          </a:p>
          <a:p>
            <a:pPr marL="457206" lvl="1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84ECAD-4130-1829-90FA-0D6A5628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650ADB-CA85-672B-2F0F-C3134B08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0C720C-F8B9-B154-09D8-2D2AD4E5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7891E9-8358-F8B9-636B-33C4D70B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451" y="4430863"/>
            <a:ext cx="726611" cy="7266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DE0290-0C1C-6CCB-124A-B62DEFD5C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869" y="4430863"/>
            <a:ext cx="576675" cy="72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12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790DE-D1D2-6636-6432-A578B5FB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Schützenfest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01FFEB-F5EC-EC83-3FC6-EA79AA9EC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DE" b="1" dirty="0">
                <a:solidFill>
                  <a:srgbClr val="3C6B56"/>
                </a:solidFill>
                <a:latin typeface="Amasis MT Pro Light" panose="02040304050005020304" pitchFamily="18" charset="0"/>
              </a:rPr>
              <a:t>Montag, 19. Juni 2023</a:t>
            </a:r>
          </a:p>
          <a:p>
            <a:pPr marL="0" indent="0">
              <a:buNone/>
            </a:pPr>
            <a:r>
              <a:rPr lang="de-DE" sz="2200" dirty="0"/>
              <a:t>08:30 Uhr:	Ökumenische Schützenmesse</a:t>
            </a:r>
          </a:p>
          <a:p>
            <a:pPr marL="0" indent="0">
              <a:buNone/>
            </a:pPr>
            <a:r>
              <a:rPr lang="de-DE" sz="2200" dirty="0"/>
              <a:t>		</a:t>
            </a:r>
          </a:p>
          <a:p>
            <a:pPr marL="0" indent="0">
              <a:buNone/>
            </a:pPr>
            <a:r>
              <a:rPr lang="de-DE" sz="2200" dirty="0"/>
              <a:t>10:15 Uhr: 	Schützenfrühstück im Festzelt</a:t>
            </a:r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/>
              <a:t>12:00 Uhr:	Vogelschießen </a:t>
            </a:r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/>
              <a:t>14:00 Uhr: 	Proklamation des neuen Königs- und Prinzenpaares </a:t>
            </a:r>
          </a:p>
          <a:p>
            <a:pPr marL="0" indent="0">
              <a:buNone/>
            </a:pPr>
            <a:r>
              <a:rPr lang="de-DE" sz="2200" dirty="0"/>
              <a:t> </a:t>
            </a:r>
          </a:p>
          <a:p>
            <a:pPr marL="457206" lvl="1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84ECAD-4130-1829-90FA-0D6A5628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650ADB-CA85-672B-2F0F-C3134B08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0C720C-F8B9-B154-09D8-2D2AD4E5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D436FCA-AFE2-949E-5395-3F374FF0F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297" y="3211381"/>
            <a:ext cx="2356607" cy="157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0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790DE-D1D2-6636-6432-A578B5FB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Schützenfest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01FFEB-F5EC-EC83-3FC6-EA79AA9EC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117328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DE" b="1" dirty="0">
                <a:solidFill>
                  <a:srgbClr val="3C6B56"/>
                </a:solidFill>
                <a:latin typeface="Amasis MT Pro Light" panose="02040304050005020304" pitchFamily="18" charset="0"/>
              </a:rPr>
              <a:t>Montag, 19. Juni 2023</a:t>
            </a:r>
          </a:p>
          <a:p>
            <a:pPr marL="0" indent="0">
              <a:buNone/>
            </a:pPr>
            <a:r>
              <a:rPr lang="de-DE" sz="2400" dirty="0"/>
              <a:t>16:00 Uhr:</a:t>
            </a:r>
            <a:r>
              <a:rPr lang="de-DE" sz="2200" dirty="0"/>
              <a:t>	</a:t>
            </a:r>
            <a:r>
              <a:rPr lang="de-DE" sz="2400" dirty="0"/>
              <a:t>Begrüßung des neuen Königs- und Prinzenpaares samt Throngefolge auf 				dem Festplatz mit anschließendem Ehrentanz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de-DE" sz="2400" dirty="0"/>
              <a:t>		Musik: DJ </a:t>
            </a:r>
            <a:r>
              <a:rPr lang="de-DE" sz="2400" dirty="0" err="1"/>
              <a:t>Labbi</a:t>
            </a:r>
            <a:r>
              <a:rPr lang="de-DE" sz="2400" dirty="0"/>
              <a:t> </a:t>
            </a:r>
          </a:p>
          <a:p>
            <a:pPr lvl="4"/>
            <a:endParaRPr lang="de-DE" sz="1200" dirty="0"/>
          </a:p>
          <a:p>
            <a:pPr lvl="4">
              <a:spcAft>
                <a:spcPts val="600"/>
              </a:spcAft>
            </a:pPr>
            <a:r>
              <a:rPr lang="de-DE" sz="2200" dirty="0">
                <a:solidFill>
                  <a:srgbClr val="3C6B56"/>
                </a:solidFill>
                <a:latin typeface="Amasis MT Pro Light" panose="02040304050005020304" pitchFamily="18" charset="0"/>
              </a:rPr>
              <a:t>Die Königspaare und das Throngefolge sammeln sich draußen vor dem Festzelt </a:t>
            </a:r>
          </a:p>
          <a:p>
            <a:pPr lvl="4">
              <a:spcAft>
                <a:spcPts val="600"/>
              </a:spcAft>
            </a:pPr>
            <a:r>
              <a:rPr lang="de-DE" sz="2200" dirty="0">
                <a:solidFill>
                  <a:srgbClr val="3C6B56"/>
                </a:solidFill>
                <a:latin typeface="Amasis MT Pro Light" panose="02040304050005020304" pitchFamily="18" charset="0"/>
              </a:rPr>
              <a:t>Alle Schützen stellen sich im Festzelt zum Spalier auf </a:t>
            </a:r>
          </a:p>
          <a:p>
            <a:pPr lvl="4">
              <a:spcAft>
                <a:spcPts val="600"/>
              </a:spcAft>
            </a:pPr>
            <a:r>
              <a:rPr lang="de-DE" sz="2200" dirty="0">
                <a:solidFill>
                  <a:srgbClr val="3C6B56"/>
                </a:solidFill>
                <a:latin typeface="Amasis MT Pro Light" panose="02040304050005020304" pitchFamily="18" charset="0"/>
              </a:rPr>
              <a:t>Die Paare des Throngefolges werden einzeln vorgestellt und ins Zelt gespielt </a:t>
            </a:r>
          </a:p>
          <a:p>
            <a:pPr lvl="4">
              <a:spcAft>
                <a:spcPts val="600"/>
              </a:spcAft>
            </a:pPr>
            <a:r>
              <a:rPr lang="de-DE" sz="2200" dirty="0"/>
              <a:t>D</a:t>
            </a:r>
            <a:r>
              <a:rPr lang="de-DE" sz="2200" dirty="0">
                <a:solidFill>
                  <a:srgbClr val="3C6B56"/>
                </a:solidFill>
                <a:latin typeface="Amasis MT Pro Light" panose="02040304050005020304" pitchFamily="18" charset="0"/>
              </a:rPr>
              <a:t>en Abschluss bilden das Prinzen- und Königspaar mit anschließendem Ehrentanz</a:t>
            </a:r>
          </a:p>
          <a:p>
            <a:pPr lvl="4">
              <a:spcAft>
                <a:spcPts val="600"/>
              </a:spcAft>
            </a:pPr>
            <a:r>
              <a:rPr lang="de-DE" sz="2200" dirty="0"/>
              <a:t>Gratulanten werden nach dem Ehrentanz in zusammengefassten Gruppen eingespielt </a:t>
            </a:r>
          </a:p>
          <a:p>
            <a:pPr marL="1828823" lvl="4" indent="0">
              <a:spcAft>
                <a:spcPts val="600"/>
              </a:spcAft>
              <a:buNone/>
            </a:pPr>
            <a:r>
              <a:rPr lang="de-DE" dirty="0"/>
              <a:t> </a:t>
            </a:r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0" indent="0">
              <a:buNone/>
            </a:pPr>
            <a:endParaRPr lang="de-DE" sz="2200" dirty="0"/>
          </a:p>
          <a:p>
            <a:pPr marL="457206" lvl="1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84ECAD-4130-1829-90FA-0D6A5628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650ADB-CA85-672B-2F0F-C3134B08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0C720C-F8B9-B154-09D8-2D2AD4E5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4763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790DE-D1D2-6636-6432-A578B5FB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Ablauf Schützenfest 2023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01FFEB-F5EC-EC83-3FC6-EA79AA9EC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de-DE" b="1" dirty="0">
                <a:solidFill>
                  <a:srgbClr val="3C6B56"/>
                </a:solidFill>
                <a:latin typeface="Amasis MT Pro Light" panose="02040304050005020304" pitchFamily="18" charset="0"/>
              </a:rPr>
              <a:t>Wichtige Informationen und Termine </a:t>
            </a:r>
            <a:r>
              <a:rPr lang="de-DE" sz="2200" u="sng" dirty="0"/>
              <a:t> </a:t>
            </a:r>
          </a:p>
          <a:p>
            <a:pPr marL="0" indent="0">
              <a:buNone/>
            </a:pPr>
            <a:r>
              <a:rPr lang="de-DE" sz="2200" dirty="0"/>
              <a:t>Freitag, 16. Juni 2023 – 08:30 Uhr: 	Aufbau Schützenplatz und Festzelt </a:t>
            </a:r>
          </a:p>
          <a:p>
            <a:pPr marL="0" indent="0">
              <a:buNone/>
            </a:pPr>
            <a:r>
              <a:rPr lang="de-DE" sz="2200" dirty="0"/>
              <a:t> </a:t>
            </a:r>
          </a:p>
          <a:p>
            <a:pPr marL="0" indent="0">
              <a:buNone/>
            </a:pPr>
            <a:r>
              <a:rPr lang="de-DE" sz="2200" dirty="0"/>
              <a:t>Sonntag, 18. Juni 2023 – 14:00 Uhr:	 Begleitoffiziere für die Gastvereine</a:t>
            </a:r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/>
              <a:t>Montag, 19. Juni 2023 – 07:30 Uhr: 	Tische eindecken fürs Schützenfrühstück</a:t>
            </a:r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/>
              <a:t>Dienstag, 20. Juni 2023 – 08:00 Uhr:	Abbau Schützenplatz und Festzelt </a:t>
            </a:r>
          </a:p>
          <a:p>
            <a:pPr marL="0" indent="0">
              <a:buNone/>
            </a:pPr>
            <a:r>
              <a:rPr lang="de-DE" sz="2200" dirty="0"/>
              <a:t>			</a:t>
            </a:r>
          </a:p>
          <a:p>
            <a:pPr marL="0" indent="0">
              <a:buNone/>
            </a:pPr>
            <a:r>
              <a:rPr lang="de-DE" sz="2200" dirty="0"/>
              <a:t>	</a:t>
            </a:r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0" indent="0">
              <a:buNone/>
            </a:pPr>
            <a:endParaRPr lang="de-DE" sz="2200" dirty="0"/>
          </a:p>
          <a:p>
            <a:pPr marL="457206" lvl="1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84ECAD-4130-1829-90FA-0D6A5628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650ADB-CA85-672B-2F0F-C3134B08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0C720C-F8B9-B154-09D8-2D2AD4E5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016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7951D-564A-07E4-E735-73A9374E7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Verleihung der Schießkordeln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CF778E-4C2C-F760-79C6-E21C04C93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Grüne Kordel + 1 Eichel:</a:t>
            </a:r>
          </a:p>
          <a:p>
            <a:pPr lvl="1"/>
            <a:r>
              <a:rPr lang="de-DE" sz="2200" dirty="0"/>
              <a:t>Marino Lüke</a:t>
            </a:r>
          </a:p>
          <a:p>
            <a:pPr lvl="1"/>
            <a:r>
              <a:rPr lang="de-DE" sz="2200" dirty="0"/>
              <a:t>Jasmin </a:t>
            </a:r>
            <a:r>
              <a:rPr lang="de-DE" sz="2200" dirty="0" err="1"/>
              <a:t>Johanntoberens</a:t>
            </a:r>
            <a:endParaRPr lang="de-DE" sz="2200" dirty="0"/>
          </a:p>
          <a:p>
            <a:pPr lvl="1"/>
            <a:r>
              <a:rPr lang="de-DE" sz="2200" dirty="0"/>
              <a:t>Ilka Klammer</a:t>
            </a:r>
          </a:p>
          <a:p>
            <a:pPr marL="0" indent="0">
              <a:buNone/>
            </a:pPr>
            <a:r>
              <a:rPr lang="de-DE" sz="2400" dirty="0"/>
              <a:t>Bronzene Plakette auf grüner Kordel:</a:t>
            </a:r>
          </a:p>
          <a:p>
            <a:pPr lvl="1"/>
            <a:r>
              <a:rPr lang="de-DE" sz="2200" dirty="0"/>
              <a:t>Jana Kosfeld</a:t>
            </a:r>
          </a:p>
          <a:p>
            <a:pPr marL="0" indent="0">
              <a:buNone/>
            </a:pPr>
            <a:r>
              <a:rPr lang="de-DE" sz="2400" dirty="0"/>
              <a:t>Grüne Kordel + 3 Eicheln &amp; goldene Plakette:</a:t>
            </a:r>
          </a:p>
          <a:p>
            <a:pPr lvl="1"/>
            <a:r>
              <a:rPr lang="de-DE" sz="2200" dirty="0"/>
              <a:t>Chiara </a:t>
            </a:r>
            <a:r>
              <a:rPr lang="de-DE" sz="2200" dirty="0" err="1"/>
              <a:t>Jur</a:t>
            </a:r>
            <a:endParaRPr lang="de-DE" sz="2200" dirty="0"/>
          </a:p>
          <a:p>
            <a:pPr lvl="1"/>
            <a:r>
              <a:rPr lang="de-DE" sz="2200" dirty="0"/>
              <a:t>Melanie </a:t>
            </a:r>
            <a:r>
              <a:rPr lang="de-DE" sz="2200" dirty="0" err="1"/>
              <a:t>Pollmüller</a:t>
            </a:r>
            <a:endParaRPr lang="de-DE" sz="2200" dirty="0"/>
          </a:p>
          <a:p>
            <a:pPr lvl="1"/>
            <a:r>
              <a:rPr lang="de-DE" sz="2200" dirty="0"/>
              <a:t>Marvin </a:t>
            </a:r>
            <a:r>
              <a:rPr lang="de-DE" sz="2200" dirty="0" err="1"/>
              <a:t>Veeser</a:t>
            </a:r>
            <a:endParaRPr lang="de-DE" sz="2200" dirty="0"/>
          </a:p>
          <a:p>
            <a:pPr lvl="1"/>
            <a:r>
              <a:rPr lang="de-DE" sz="2200"/>
              <a:t>Isabel </a:t>
            </a:r>
            <a:r>
              <a:rPr lang="de-DE" sz="2200" dirty="0" err="1"/>
              <a:t>Tönsfeuerborn</a:t>
            </a:r>
            <a:endParaRPr lang="de-DE" sz="2200" dirty="0"/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FB7632-07F9-92BE-29F4-B004130A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F695FE-8E7E-05F5-2359-C8C34D0D6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C66A5B-4EE3-9140-489B-74696539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E9848D-8C16-DA8D-B2EB-BA1B5ACE6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131" y="1937119"/>
            <a:ext cx="3457444" cy="397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07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3FE69-F1CB-D9E5-B909-00460A87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Verleihung der Schießkordeln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683C25-F7ED-C444-9D07-DFABA7926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/>
              <a:t>Goldene Plakette auf silberner Kordel:</a:t>
            </a:r>
          </a:p>
          <a:p>
            <a:pPr lvl="1"/>
            <a:r>
              <a:rPr lang="de-DE" sz="2200" dirty="0"/>
              <a:t>Daniela Dost 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sz="2400" dirty="0"/>
              <a:t>Silberne Kordel + 3 Eicheln &amp; goldene Plakette:</a:t>
            </a:r>
          </a:p>
          <a:p>
            <a:pPr lvl="1"/>
            <a:r>
              <a:rPr lang="de-DE" sz="2200" dirty="0" err="1"/>
              <a:t>Mareen</a:t>
            </a:r>
            <a:r>
              <a:rPr lang="de-DE" sz="2200" dirty="0"/>
              <a:t> Viereck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26C08B-322D-E527-BBE4-D3874C82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4287E8-A174-7AB8-3DC9-1C0DCFD3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67380B-5F48-940E-0EA8-7AE87EBB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9" name="Grafik 8" descr="Ein Bild, das Modeaccessoire, Halskette, Kragen, Schmuck enthält.&#10;&#10;Automatisch generierte Beschreibung">
            <a:extLst>
              <a:ext uri="{FF2B5EF4-FFF2-40B4-BE49-F238E27FC236}">
                <a16:creationId xmlns:a16="http://schemas.microsoft.com/office/drawing/2014/main" id="{57157969-6C80-BDC3-75EF-16A552140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93" y="1938789"/>
            <a:ext cx="3078760" cy="410501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6031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F5AAD-32AB-666A-B86A-A0A607E4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Verleihung der Schießkordeln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0DA868-2E16-5434-B636-96AE8F426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/>
              <a:t>Goldene Plakette auf goldener Kordel:</a:t>
            </a:r>
          </a:p>
          <a:p>
            <a:pPr lvl="1"/>
            <a:r>
              <a:rPr lang="de-DE" sz="2200" dirty="0"/>
              <a:t>Liam Kosfeld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endParaRPr lang="de-DE" sz="1600" b="1" dirty="0"/>
          </a:p>
          <a:p>
            <a:pPr marL="0" indent="0" algn="ctr">
              <a:buNone/>
            </a:pPr>
            <a:r>
              <a:rPr lang="de-DE" b="1" dirty="0"/>
              <a:t>Herzlichen Glückwunsch an die erfolgreichen Schützen!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E0A40F-34EA-E76F-1EFD-F9B28CD26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BA9BE5-3B5A-85DD-EA2F-BDBE16853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DAD62F-7448-C126-71F5-58A75F7F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8" name="Inhaltsplatzhalter 4" descr="Ein Bild, das Modeaccessoire, Symbol, Anhänger, Krawatte enthält.&#10;&#10;Automatisch generierte Beschreibung">
            <a:extLst>
              <a:ext uri="{FF2B5EF4-FFF2-40B4-BE49-F238E27FC236}">
                <a16:creationId xmlns:a16="http://schemas.microsoft.com/office/drawing/2014/main" id="{94DD32C2-B421-CE63-5B7E-863CB7DD8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14" y="2029464"/>
            <a:ext cx="2239161" cy="298554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9472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0042A-3736-9665-A3D2-B4E8522F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Verleihung der Schießkordeln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33F9DD-0E68-5C56-8BF9-315592F7C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de-DE" b="1" dirty="0"/>
              <a:t>Termine Kordelschießen</a:t>
            </a:r>
          </a:p>
          <a:p>
            <a:pPr marL="0" indent="0">
              <a:buNone/>
            </a:pPr>
            <a:r>
              <a:rPr lang="de-DE" sz="2200" dirty="0"/>
              <a:t>Oktober 2023 – März 2024 immer Mittwochs,</a:t>
            </a:r>
          </a:p>
          <a:p>
            <a:pPr marL="0" indent="0">
              <a:buNone/>
            </a:pPr>
            <a:r>
              <a:rPr lang="de-DE" sz="2200" dirty="0"/>
              <a:t>während des Trainings der LG-Auflage Schützen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E63637-8607-E260-C9E6-8756C1EDE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1DB193-52F8-A670-199B-5887CCB1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249651-F444-0E18-318E-ACD7F036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02742E-0F03-C3EC-E4A1-A017F7A7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1095" y="1871593"/>
            <a:ext cx="3311824" cy="43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12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570E0-40C9-5984-BAA2-7094896D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b="1" dirty="0"/>
              <a:t>Agenda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0AAECF-3CE0-BF68-43E9-1DEFED7C9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Vorstellung der neuen Marsc</a:t>
            </a:r>
            <a:r>
              <a:rPr lang="de-DE" dirty="0"/>
              <a:t>hrout</a:t>
            </a:r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en </a:t>
            </a:r>
          </a:p>
          <a:p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Neugestaltung Schützenplatz und Festzelt</a:t>
            </a:r>
          </a:p>
          <a:p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Hutsammlung</a:t>
            </a:r>
          </a:p>
          <a:p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Ablauf Schützenfest 2023</a:t>
            </a:r>
          </a:p>
          <a:p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 Verleihung der Schießkordeln </a:t>
            </a:r>
          </a:p>
          <a:p>
            <a:pPr marL="0" indent="0">
              <a:buNone/>
            </a:pPr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Verschiedenes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B8CAA0-75C5-03F2-D14E-4CDBB492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9E68-5404-4434-8448-87AC27A14C53}" type="datetime1">
              <a:rPr lang="de-DE" smtClean="0"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B42B62-7CC5-AD28-21B2-D3D4D726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9EF794-A85E-D724-E19B-27C69029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717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5B525-A2B4-1A40-BDD0-908373F1B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Verschiedenes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07B5FF8-EC4C-2EE5-16E1-79472BF23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563" y="2334419"/>
            <a:ext cx="9286875" cy="333375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5A3936-35AE-017F-2D94-DBFA7DC2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5F8473-1322-0A1B-846F-13807E48B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B56B4E-29F6-5865-28BE-C16F6505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2515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138B13-4AE0-4B0B-C51D-EBEEBC3DF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25556"/>
            <a:ext cx="12192000" cy="3806889"/>
          </a:xfrm>
          <a:solidFill>
            <a:srgbClr val="F8DEBC"/>
          </a:solidFill>
        </p:spPr>
        <p:txBody>
          <a:bodyPr>
            <a:normAutofit/>
          </a:bodyPr>
          <a:lstStyle/>
          <a:p>
            <a:r>
              <a:rPr lang="de-DE" sz="4400" b="1" dirty="0"/>
              <a:t>Vielen Dank für eure </a:t>
            </a:r>
            <a:br>
              <a:rPr lang="de-DE" sz="4400" b="1" dirty="0"/>
            </a:br>
            <a:r>
              <a:rPr lang="de-DE" sz="4400" b="1" dirty="0"/>
              <a:t>Aufmerksamkeit!</a:t>
            </a:r>
            <a:br>
              <a:rPr lang="de-DE" sz="4400" b="1" dirty="0"/>
            </a:br>
            <a:br>
              <a:rPr lang="de-DE" sz="4400" b="1" dirty="0"/>
            </a:br>
            <a:endParaRPr lang="de-DE" sz="4400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CAA2927-6980-DF74-D0A5-30018D0437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00" y="0"/>
            <a:ext cx="5712800" cy="6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87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40DCD-1765-24C5-6598-62638569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Vorstellung der neuen Marschrouten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CE5BE9D-F621-78A1-BFC4-0979BD0AE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7" y="1945504"/>
            <a:ext cx="4310852" cy="374384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F5DD08-D353-A376-59FE-A0CBAC05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3C78D6-D145-4895-EE3E-41D8397B6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1D5498-9436-7DCB-2CF5-7F0366491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2B4D25F-7B09-3577-A167-7749FE5A956A}"/>
              </a:ext>
            </a:extLst>
          </p:cNvPr>
          <p:cNvSpPr txBox="1"/>
          <p:nvPr/>
        </p:nvSpPr>
        <p:spPr>
          <a:xfrm>
            <a:off x="5649286" y="2361526"/>
            <a:ext cx="50082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C6B56"/>
                </a:solidFill>
                <a:latin typeface="Amasis MT Pro Light" panose="02040304050005020304" pitchFamily="18" charset="0"/>
              </a:rPr>
              <a:t>Antreten an der St. Judas Thaddäus Kirche Verl-</a:t>
            </a:r>
            <a:r>
              <a:rPr lang="de-DE" sz="2400" dirty="0" err="1">
                <a:solidFill>
                  <a:srgbClr val="3C6B56"/>
                </a:solidFill>
                <a:latin typeface="Amasis MT Pro Light" panose="02040304050005020304" pitchFamily="18" charset="0"/>
              </a:rPr>
              <a:t>Sürenheide</a:t>
            </a: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65B572A-2F76-9360-636A-2A4592093EAB}"/>
              </a:ext>
            </a:extLst>
          </p:cNvPr>
          <p:cNvSpPr/>
          <p:nvPr/>
        </p:nvSpPr>
        <p:spPr>
          <a:xfrm>
            <a:off x="5649286" y="2837542"/>
            <a:ext cx="216000" cy="216000"/>
          </a:xfrm>
          <a:prstGeom prst="ellipse">
            <a:avLst/>
          </a:prstGeom>
          <a:solidFill>
            <a:srgbClr val="3C6B56"/>
          </a:solidFill>
          <a:ln>
            <a:solidFill>
              <a:srgbClr val="3C6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564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40DCD-1765-24C5-6598-62638569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Vorstellung der neuen Marschrouten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F5DD08-D353-A376-59FE-A0CBAC05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3C78D6-D145-4895-EE3E-41D8397B6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1D5498-9436-7DCB-2CF5-7F0366491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2B4D25F-7B09-3577-A167-7749FE5A956A}"/>
              </a:ext>
            </a:extLst>
          </p:cNvPr>
          <p:cNvSpPr txBox="1"/>
          <p:nvPr/>
        </p:nvSpPr>
        <p:spPr>
          <a:xfrm>
            <a:off x="5649286" y="2361526"/>
            <a:ext cx="50082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C6B56"/>
                </a:solidFill>
                <a:latin typeface="Amasis MT Pro Light" panose="02040304050005020304" pitchFamily="18" charset="0"/>
              </a:rPr>
              <a:t>Totenehrung an der St. Judas Thaddäus Kirche Verl-</a:t>
            </a:r>
            <a:r>
              <a:rPr lang="de-DE" sz="2400" dirty="0" err="1">
                <a:solidFill>
                  <a:srgbClr val="3C6B56"/>
                </a:solidFill>
                <a:latin typeface="Amasis MT Pro Light" panose="02040304050005020304" pitchFamily="18" charset="0"/>
              </a:rPr>
              <a:t>Sürenheide</a:t>
            </a: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65B572A-2F76-9360-636A-2A4592093EAB}"/>
              </a:ext>
            </a:extLst>
          </p:cNvPr>
          <p:cNvSpPr/>
          <p:nvPr/>
        </p:nvSpPr>
        <p:spPr>
          <a:xfrm>
            <a:off x="5649286" y="2838309"/>
            <a:ext cx="216000" cy="216000"/>
          </a:xfrm>
          <a:prstGeom prst="ellipse">
            <a:avLst/>
          </a:prstGeom>
          <a:solidFill>
            <a:srgbClr val="3C6B56"/>
          </a:solidFill>
          <a:ln>
            <a:solidFill>
              <a:srgbClr val="3C6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6815006-9C82-4310-B5F4-DCD0C0053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7" y="1962031"/>
            <a:ext cx="4554765" cy="31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32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07A7B-93ED-6368-35CF-0F2772C9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Vorstellung der neuen Marschrouten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F74431E-9D49-D296-6E48-1E0CC0393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8" y="1847849"/>
            <a:ext cx="4340209" cy="4508501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32CEE7-3C75-8928-FEDD-AD55165E3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7CCC-5531-4C15-A554-76759BEC0FD5}" type="datetime1">
              <a:rPr lang="de-DE" smtClean="0"/>
              <a:t>11.06.2023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D71D3B-EE9C-3361-842E-943C5F2E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82A6A9-9297-1318-838B-D3EC390E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5</a:t>
            </a:fld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8BC4DEA-ACA2-EF59-1099-461987E2ECB6}"/>
              </a:ext>
            </a:extLst>
          </p:cNvPr>
          <p:cNvSpPr/>
          <p:nvPr/>
        </p:nvSpPr>
        <p:spPr>
          <a:xfrm>
            <a:off x="3707236" y="4689864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8C7C36D-728F-596C-82BD-E62FDFE3C3FE}"/>
              </a:ext>
            </a:extLst>
          </p:cNvPr>
          <p:cNvSpPr/>
          <p:nvPr/>
        </p:nvSpPr>
        <p:spPr>
          <a:xfrm>
            <a:off x="1695276" y="2595107"/>
            <a:ext cx="216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0A084C4-AB80-ADDE-252B-292DC2FC8AD0}"/>
              </a:ext>
            </a:extLst>
          </p:cNvPr>
          <p:cNvSpPr txBox="1"/>
          <p:nvPr/>
        </p:nvSpPr>
        <p:spPr>
          <a:xfrm>
            <a:off x="5649286" y="2361526"/>
            <a:ext cx="50082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C6B56"/>
                </a:solidFill>
                <a:latin typeface="Amasis MT Pro Light" panose="02040304050005020304" pitchFamily="18" charset="0"/>
              </a:rPr>
              <a:t>Marsch zu </a:t>
            </a:r>
            <a:r>
              <a:rPr lang="de-DE" sz="2400" dirty="0" err="1">
                <a:solidFill>
                  <a:srgbClr val="3C6B56"/>
                </a:solidFill>
                <a:latin typeface="Amasis MT Pro Light" panose="02040304050005020304" pitchFamily="18" charset="0"/>
              </a:rPr>
              <a:t>Buschsieweke</a:t>
            </a:r>
            <a:r>
              <a:rPr lang="de-DE" sz="2400" dirty="0">
                <a:solidFill>
                  <a:srgbClr val="3C6B56"/>
                </a:solidFill>
                <a:latin typeface="Amasis MT Pro Light" panose="02040304050005020304" pitchFamily="18" charset="0"/>
              </a:rPr>
              <a:t> – Begrüßung der Königin und Throndamen </a:t>
            </a:r>
          </a:p>
          <a:p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2E30D72-F7A0-629F-1B82-5C96E50EE51A}"/>
              </a:ext>
            </a:extLst>
          </p:cNvPr>
          <p:cNvSpPr/>
          <p:nvPr/>
        </p:nvSpPr>
        <p:spPr>
          <a:xfrm>
            <a:off x="5649286" y="2837741"/>
            <a:ext cx="216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170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07A7B-93ED-6368-35CF-0F2772C9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Vorstellung der neuen Marschrouten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32CEE7-3C75-8928-FEDD-AD55165E3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7CCC-5531-4C15-A554-76759BEC0FD5}" type="datetime1">
              <a:rPr lang="de-DE" smtClean="0"/>
              <a:t>11.06.2023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D71D3B-EE9C-3361-842E-943C5F2E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82A6A9-9297-1318-838B-D3EC390E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t>6</a:t>
            </a:fld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0A084C4-AB80-ADDE-252B-292DC2FC8AD0}"/>
              </a:ext>
            </a:extLst>
          </p:cNvPr>
          <p:cNvSpPr txBox="1"/>
          <p:nvPr/>
        </p:nvSpPr>
        <p:spPr>
          <a:xfrm>
            <a:off x="5649286" y="2361525"/>
            <a:ext cx="50082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3" indent="-285753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C6B56"/>
                </a:solidFill>
                <a:latin typeface="Amasis MT Pro Light" panose="02040304050005020304" pitchFamily="18" charset="0"/>
              </a:rPr>
              <a:t>Marsch zur Görlitzer Straße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C6B56"/>
                </a:solidFill>
                <a:latin typeface="Amasis MT Pro Light" panose="02040304050005020304" pitchFamily="18" charset="0"/>
              </a:rPr>
              <a:t>Marsch zum Sudentenweg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3C6B56"/>
                </a:solidFill>
                <a:latin typeface="Amasis MT Pro Light" panose="02040304050005020304" pitchFamily="18" charset="0"/>
              </a:rPr>
              <a:t>Ankunft am Schützenplatz mit anschließender Beförderung </a:t>
            </a:r>
          </a:p>
          <a:p>
            <a:endParaRPr lang="de-DE" sz="2400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endParaRPr lang="de-DE" dirty="0">
              <a:solidFill>
                <a:srgbClr val="3C6B56"/>
              </a:solidFill>
              <a:latin typeface="Amasis MT Pro Light" panose="02040304050005020304" pitchFamily="18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CD67452-4C07-C41B-DF34-E15956ED9E29}"/>
              </a:ext>
            </a:extLst>
          </p:cNvPr>
          <p:cNvSpPr/>
          <p:nvPr/>
        </p:nvSpPr>
        <p:spPr>
          <a:xfrm>
            <a:off x="5649286" y="2469456"/>
            <a:ext cx="216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31C3A17-6FE6-BE66-8443-668C2288C251}"/>
              </a:ext>
            </a:extLst>
          </p:cNvPr>
          <p:cNvSpPr/>
          <p:nvPr/>
        </p:nvSpPr>
        <p:spPr>
          <a:xfrm>
            <a:off x="5649286" y="3564270"/>
            <a:ext cx="216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674B8D5-2C34-64B5-BDC6-3E8885ABC8E1}"/>
              </a:ext>
            </a:extLst>
          </p:cNvPr>
          <p:cNvSpPr/>
          <p:nvPr/>
        </p:nvSpPr>
        <p:spPr>
          <a:xfrm>
            <a:off x="5649286" y="4692640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1499642F-83BE-6DD9-FF73-0A0C6619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1827809"/>
            <a:ext cx="4052584" cy="4524877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3C19B2DE-E773-B5A3-AC1D-832F1B0977E0}"/>
              </a:ext>
            </a:extLst>
          </p:cNvPr>
          <p:cNvSpPr/>
          <p:nvPr/>
        </p:nvSpPr>
        <p:spPr>
          <a:xfrm>
            <a:off x="4093129" y="5349994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B7915DD-97BC-A214-382F-52459D9779E6}"/>
              </a:ext>
            </a:extLst>
          </p:cNvPr>
          <p:cNvSpPr/>
          <p:nvPr/>
        </p:nvSpPr>
        <p:spPr>
          <a:xfrm>
            <a:off x="3230119" y="3429000"/>
            <a:ext cx="216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3E832E5-EB10-3A4F-2777-5010BF93EFCA}"/>
              </a:ext>
            </a:extLst>
          </p:cNvPr>
          <p:cNvSpPr/>
          <p:nvPr/>
        </p:nvSpPr>
        <p:spPr>
          <a:xfrm>
            <a:off x="1960244" y="5317536"/>
            <a:ext cx="216000" cy="21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150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FCBBD-A8E4-C081-DB3E-FEC0AF0C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Neugestaltung Schützenplatz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2931BA-59BA-1097-6D0F-DE5040F0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B66A23-D415-14F5-7818-47A697584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F95CAA-E188-F38F-88B7-58644BF1B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25" name="Inhaltsplatzhalter 8">
            <a:extLst>
              <a:ext uri="{FF2B5EF4-FFF2-40B4-BE49-F238E27FC236}">
                <a16:creationId xmlns:a16="http://schemas.microsoft.com/office/drawing/2014/main" id="{EF25530F-EB35-EB09-ED37-1D70BA66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Siehe separate PDF-Datei </a:t>
            </a:r>
          </a:p>
        </p:txBody>
      </p:sp>
    </p:spTree>
    <p:extLst>
      <p:ext uri="{BB962C8B-B14F-4D97-AF65-F5344CB8AC3E}">
        <p14:creationId xmlns:p14="http://schemas.microsoft.com/office/powerpoint/2010/main" val="18359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6821A-974F-2DE1-85EB-C988CA8F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3C6B56"/>
                </a:solidFill>
                <a:latin typeface="Amasis MT Pro Light" panose="02040304050005020304" pitchFamily="18" charset="0"/>
              </a:rPr>
              <a:t>Neugestaltung Festzelt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EC1E3B-9A99-3060-BF2F-519606FA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85397F-A74E-1D32-053D-61EDA11E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7E6D3A-7AC1-7E7D-EED4-2596E6FE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6663AED-201D-6B07-5E82-4746E2C84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Siehe separate PDF-Datei</a:t>
            </a:r>
          </a:p>
        </p:txBody>
      </p:sp>
    </p:spTree>
    <p:extLst>
      <p:ext uri="{BB962C8B-B14F-4D97-AF65-F5344CB8AC3E}">
        <p14:creationId xmlns:p14="http://schemas.microsoft.com/office/powerpoint/2010/main" val="118119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09666-1A3E-3909-D531-C1BA694F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Hutsammlung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318D378-F609-2C98-E153-5BB68667A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4838" y="1825625"/>
            <a:ext cx="7422324" cy="4351338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C3A94E-E51B-9865-5A35-D4B88FB5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FD80D-DC05-4F88-8857-70AD121165A2}" type="datetime1">
              <a:rPr lang="de-DE" smtClean="0"/>
              <a:pPr/>
              <a:t>11.06.2023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2AE970-0E50-1070-7E66-76FF1CBE2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Mitgliederversammlung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E61DF3-7592-0D6C-AA0B-33ADDE51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FF19-90D6-49A6-932E-49275060D120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8542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673</Words>
  <Application>Microsoft Office PowerPoint</Application>
  <PresentationFormat>Breitbild</PresentationFormat>
  <Paragraphs>197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Amasis MT Pro Light</vt:lpstr>
      <vt:lpstr>Arial</vt:lpstr>
      <vt:lpstr>Calibri</vt:lpstr>
      <vt:lpstr>Office</vt:lpstr>
      <vt:lpstr>St.-Georg Schützenbruderschaft  Dreiländereck e.V.  Mitgliederversammlung 2023 11. Juni 2023 </vt:lpstr>
      <vt:lpstr> Agenda  </vt:lpstr>
      <vt:lpstr>Vorstellung der neuen Marschrouten</vt:lpstr>
      <vt:lpstr>Vorstellung der neuen Marschrouten</vt:lpstr>
      <vt:lpstr>Vorstellung der neuen Marschrouten</vt:lpstr>
      <vt:lpstr>Vorstellung der neuen Marschrouten</vt:lpstr>
      <vt:lpstr>Neugestaltung Schützenplatz</vt:lpstr>
      <vt:lpstr>Neugestaltung Festzelt</vt:lpstr>
      <vt:lpstr>Hutsammlung</vt:lpstr>
      <vt:lpstr>Ablauf Schützenfest 2023</vt:lpstr>
      <vt:lpstr>Ablauf Schützenfest 2023</vt:lpstr>
      <vt:lpstr>Ablauf Schützenfest 2023</vt:lpstr>
      <vt:lpstr>Ablauf Schützenfest 2023</vt:lpstr>
      <vt:lpstr>Ablauf Schützenfest 2023</vt:lpstr>
      <vt:lpstr>Ablauf Schützenfest 2023</vt:lpstr>
      <vt:lpstr>Verleihung der Schießkordeln</vt:lpstr>
      <vt:lpstr>Verleihung der Schießkordeln</vt:lpstr>
      <vt:lpstr>Verleihung der Schießkordeln</vt:lpstr>
      <vt:lpstr>Verleihung der Schießkordeln</vt:lpstr>
      <vt:lpstr>Verschiedenes</vt:lpstr>
      <vt:lpstr>Vielen Dank für eure  Aufmerksamkeit!  </vt:lpstr>
    </vt:vector>
  </TitlesOfParts>
  <Company>Schueco International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St.-Georg Schützenbruderschaft  Dreiländereck e.V.  Mitgliederversammlung 2023 10. Juni 2023 </dc:title>
  <dc:creator>Rieckhaus, Alice</dc:creator>
  <cp:lastModifiedBy>Alice Kosfeld</cp:lastModifiedBy>
  <cp:revision>26</cp:revision>
  <dcterms:created xsi:type="dcterms:W3CDTF">2023-06-01T06:27:54Z</dcterms:created>
  <dcterms:modified xsi:type="dcterms:W3CDTF">2023-06-11T09:51:42Z</dcterms:modified>
</cp:coreProperties>
</file>